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Oswald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290962db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290962db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9421a8d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9421a8d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421a8d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9421a8d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9421a8d3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9421a8d3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46ff1a119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46ff1a119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6ff1a119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6ff1a119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6ff1a119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6ff1a119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46ff1a11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46ff1a11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6ff1a11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46ff1a11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46ff1a11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46ff1a11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46ff1a11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46ff1a11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6ff1a11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6ff1a11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6ff1a11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6ff1a11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46ff1a1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46ff1a1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9421a8d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9421a8d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rgbClr val="E41A2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Computer Exercise">
  <p:cSld name="TITLE_AND_BODY_1_2_2_2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83" name="Google Shape;8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3" name="Google Shape;93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4" name="Google Shape;94;p12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96" name="Google Shape;9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6" name="Google Shape;106;p13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10" name="Google Shape;11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Blank">
  <p:cSld name="CUSTOM_8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-info ">
  <p:cSld name="CUSTOM_1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31" name="Google Shape;13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A">
  <p:cSld name="TITLE_AND_BODY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140" name="Google Shape;140;p18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">
  <p:cSld name="TITLE_AND_BODY_1_2_1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144" name="Google Shape;144;p19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C">
  <p:cSld name="TITLE_AND_BODY_1_2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" name="Google Shape;18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">
  <p:cSld name="TITLE_AND_BODY_1_2_1_2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E">
  <p:cSld name="TITLE_AND_BODY_1_2_1_2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F">
  <p:cSld name="TITLE_AND_BODY_1_2_1_2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">
  <p:cSld name="TITLE_AND_BODY_1_2_1_2_1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H">
  <p:cSld name="TITLE_AND_BODY_1_2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168" name="Google Shape;16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I">
  <p:cSld name="TITLE_AND_BODY_1_2_1_3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J">
  <p:cSld name="TITLE_AND_BODY_1_2_1_3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K">
  <p:cSld name="TITLE_AND_BODY_1_2_1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8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">
  <p:cSld name="TITLE_AND_BODY_1_2_1_3_1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 Activity Slide: In groups">
  <p:cSld name="CUSTOM_13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2" type="body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GA-Cog-900.png" id="195" name="Google Shape;19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>
            <p:ph idx="3" type="subTitle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4">
            <a:alphaModFix/>
          </a:blip>
          <a:srcRect b="57616" l="0" r="0" t="0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Blank">
  <p:cSld name="CUSTOM_8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Quote ">
  <p:cSld name="CUSTOM_4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6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olo Activity">
  <p:cSld name="TITLE_AND_BODY_1_2_2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Pairs Exercise">
  <p:cSld name="TITLE_AND_BODY_1_2_2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59" name="Google Shape;59;p9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62" name="Google Shape;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Group Exercise">
  <p:cSld name="TITLE_AND_BODY_1_2_2_2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72" name="Google Shape;7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350" y="127675"/>
            <a:ext cx="4210511" cy="43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259650" y="304900"/>
            <a:ext cx="4302600" cy="4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Proxima Nova"/>
                <a:ea typeface="Proxima Nova"/>
                <a:cs typeface="Proxima Nova"/>
                <a:sym typeface="Proxima Nova"/>
              </a:rPr>
              <a:t>Decision Trees</a:t>
            </a:r>
            <a:endParaRPr b="1" sz="20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Non-linear machine learning algorithm that continually partitions your data into smaller and smaller subsets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Works by continually going through your dataset and finding the value that creates the largest weighted difference in accuracy on each side of the split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Decision making process is very similar to how humans cycle through data to make decisions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350" y="127675"/>
            <a:ext cx="4210511" cy="43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 txBox="1"/>
          <p:nvPr/>
        </p:nvSpPr>
        <p:spPr>
          <a:xfrm>
            <a:off x="259650" y="304900"/>
            <a:ext cx="4302600" cy="4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Proxima Nova"/>
                <a:ea typeface="Proxima Nova"/>
                <a:cs typeface="Proxima Nova"/>
                <a:sym typeface="Proxima Nova"/>
              </a:rPr>
              <a:t>Decision Trees</a:t>
            </a:r>
            <a:endParaRPr b="1" sz="20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good: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Non-linear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Require little to no data prep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Handle outliers very well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No statistical assumptions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350" y="127675"/>
            <a:ext cx="4210511" cy="43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/>
        </p:nvSpPr>
        <p:spPr>
          <a:xfrm>
            <a:off x="259650" y="304900"/>
            <a:ext cx="4302600" cy="4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Proxima Nova"/>
                <a:ea typeface="Proxima Nova"/>
                <a:cs typeface="Proxima Nova"/>
                <a:sym typeface="Proxima Nova"/>
              </a:rPr>
              <a:t>Decision Trees</a:t>
            </a:r>
            <a:endParaRPr b="1" sz="20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bad: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Very unstable predictions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Memorize your data, moreso than learn from it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Results can be very sensitive to tree order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■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Don’t generalize well to out of sample data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sp>
        <p:nvSpPr>
          <p:cNvPr id="289" name="Google Shape;289;p4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With Python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330600" y="1249850"/>
            <a:ext cx="45408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main library used to implement ML methods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Jack-of-all trades, master of none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Contains built-in techniques for most ML concepts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 primarily built to access your own computer’s memory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Runs on a CPU, but not a GPU</a:t>
            </a:r>
            <a:endParaRPr sz="1800"/>
          </a:p>
        </p:txBody>
      </p:sp>
      <p:sp>
        <p:nvSpPr>
          <p:cNvPr id="296" name="Google Shape;296;p4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30600" y="1249850"/>
            <a:ext cx="45408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fit() - </a:t>
            </a:r>
            <a:r>
              <a:rPr lang="en" sz="1800"/>
              <a:t>apply the algorithm to your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score() - </a:t>
            </a:r>
            <a:r>
              <a:rPr lang="en" sz="1800"/>
              <a:t>evaluate your algorithm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predict() - </a:t>
            </a:r>
            <a:r>
              <a:rPr lang="en" sz="1800"/>
              <a:t>estimate answer based on new info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get_params() - </a:t>
            </a:r>
            <a:r>
              <a:rPr lang="en" sz="1800"/>
              <a:t>access parameters of your algorithm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set_params() - </a:t>
            </a:r>
            <a:r>
              <a:rPr lang="en" sz="1800"/>
              <a:t>change parameters of your algorithm</a:t>
            </a:r>
            <a:endParaRPr sz="1800"/>
          </a:p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249850"/>
            <a:ext cx="4191126" cy="2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20275" y="517575"/>
            <a:ext cx="84075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Your Working Definitions of Machine Learning?</a:t>
            </a:r>
            <a:endParaRPr/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1444975" y="19306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Broader Notion of Building Statistical Artifacts That Become More Accurate Over Time Based on Experience</a:t>
            </a:r>
            <a:endParaRPr/>
          </a:p>
        </p:txBody>
      </p:sp>
      <p:sp>
        <p:nvSpPr>
          <p:cNvPr id="218" name="Google Shape;218;p3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19" name="Google Shape;219;p33"/>
          <p:cNvSpPr txBox="1"/>
          <p:nvPr>
            <p:ph idx="1" type="subTitle"/>
          </p:nvPr>
        </p:nvSpPr>
        <p:spPr>
          <a:xfrm>
            <a:off x="2249725" y="37081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Charles Isbell, Professor, Georgia Tech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20275" y="517575"/>
            <a:ext cx="8407500" cy="14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Even More Mundane Definition: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Algebra + Statistical Analysis, Written In Code</a:t>
            </a:r>
            <a:endParaRPr/>
          </a:p>
        </p:txBody>
      </p:sp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2" name="Google Shape;232;p3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942975"/>
            <a:ext cx="90678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847725"/>
            <a:ext cx="83439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7531"/>
            <a:ext cx="9144000" cy="312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262" name="Google Shape;262;p39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With Python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